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59" r:id="rId4"/>
    <p:sldId id="260" r:id="rId5"/>
    <p:sldId id="265" r:id="rId6"/>
    <p:sldId id="261" r:id="rId7"/>
    <p:sldId id="262" r:id="rId8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64"/>
            <p14:sldId id="258"/>
            <p14:sldId id="259"/>
            <p14:sldId id="260"/>
            <p14:sldId id="265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2F680-6204-A447-AA3F-D7861F5FED2E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3FCCB-EBB5-6D41-BCBA-FDB0B9CA9E26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4199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3FCCB-EBB5-6D41-BCBA-FDB0B9CA9E26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4589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28/09/2020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7646D-5AFC-9F43-A4DF-1EB258143227}"/>
              </a:ext>
            </a:extLst>
          </p:cNvPr>
          <p:cNvGrpSpPr/>
          <p:nvPr/>
        </p:nvGrpSpPr>
        <p:grpSpPr>
          <a:xfrm>
            <a:off x="1331819" y="549876"/>
            <a:ext cx="5758248" cy="5758248"/>
            <a:chOff x="2947872" y="549876"/>
            <a:chExt cx="5758248" cy="57582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221AA95-7303-184E-996C-9BE60B2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47872" y="549876"/>
              <a:ext cx="5758248" cy="5758248"/>
            </a:xfrm>
            <a:prstGeom prst="rect">
              <a:avLst/>
            </a:prstGeom>
          </p:spPr>
        </p:pic>
        <p:pic>
          <p:nvPicPr>
            <p:cNvPr id="5" name="Picture 4" descr="A drawing of a face&#10;&#10;Description automatically generated">
              <a:extLst>
                <a:ext uri="{FF2B5EF4-FFF2-40B4-BE49-F238E27FC236}">
                  <a16:creationId xmlns:a16="http://schemas.microsoft.com/office/drawing/2014/main" id="{E8E74569-B0D1-C74F-9438-7059C0B6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591" y="2096273"/>
              <a:ext cx="2987647" cy="30245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2C2C9E-0E74-B042-9CF5-0A92818B44D9}"/>
                </a:ext>
              </a:extLst>
            </p:cNvPr>
            <p:cNvSpPr txBox="1"/>
            <p:nvPr/>
          </p:nvSpPr>
          <p:spPr>
            <a:xfrm>
              <a:off x="3766975" y="1238897"/>
              <a:ext cx="4105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L" sz="2400" b="1" dirty="0">
                  <a:latin typeface="Work Sans" pitchFamily="2" charset="77"/>
                </a:rPr>
                <a:t>Golang Poland Meetup #6</a:t>
              </a:r>
              <a:br>
                <a:rPr lang="en-PL" sz="2400" b="1" dirty="0">
                  <a:latin typeface="Work Sans" pitchFamily="2" charset="77"/>
                </a:rPr>
              </a:br>
              <a:r>
                <a:rPr lang="en-PL" sz="2400" b="1">
                  <a:latin typeface="Work Sans" pitchFamily="2" charset="77"/>
                </a:rPr>
                <a:t>28 September </a:t>
              </a:r>
              <a:r>
                <a:rPr lang="en-PL" sz="2400" b="1" dirty="0">
                  <a:latin typeface="Work Sans" pitchFamily="2" charset="77"/>
                </a:rPr>
                <a:t>2020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50312B3-6C43-0E4E-959E-BC66F5353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901" y="769477"/>
            <a:ext cx="1711280" cy="23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7DB19-154E-8347-9D95-B94580C23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332" y="3244046"/>
            <a:ext cx="2987647" cy="72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979F5-345C-8D4B-819F-5EFFEC49D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6332" y="4397364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473172-15C7-6747-982D-A6BDFCFC2AFB}"/>
              </a:ext>
            </a:extLst>
          </p:cNvPr>
          <p:cNvSpPr/>
          <p:nvPr/>
        </p:nvSpPr>
        <p:spPr>
          <a:xfrm>
            <a:off x="8441541" y="5636663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dirty="0">
                <a:latin typeface="Work Sans" pitchFamily="2" charset="77"/>
              </a:rPr>
              <a:t>GoBridge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95B8-D380-8149-859B-927DBF3C0DCF}"/>
              </a:ext>
            </a:extLst>
          </p:cNvPr>
          <p:cNvSpPr txBox="1"/>
          <p:nvPr/>
        </p:nvSpPr>
        <p:spPr>
          <a:xfrm>
            <a:off x="8719604" y="1600266"/>
            <a:ext cx="298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2000" b="1" dirty="0">
                <a:latin typeface="Work Sans" pitchFamily="2" charset="77"/>
              </a:rPr>
              <a:t>Golang Warsaw Meetup #40</a:t>
            </a:r>
          </a:p>
        </p:txBody>
      </p:sp>
    </p:spTree>
    <p:extLst>
      <p:ext uri="{BB962C8B-B14F-4D97-AF65-F5344CB8AC3E}">
        <p14:creationId xmlns:p14="http://schemas.microsoft.com/office/powerpoint/2010/main" val="417457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200" dirty="0">
                <a:latin typeface="Work Sans" pitchFamily="2" charset="77"/>
              </a:rPr>
              <a:t>DIY </a:t>
            </a:r>
            <a:r>
              <a:rPr lang="en-GB" sz="2200" dirty="0" err="1">
                <a:latin typeface="Work Sans" pitchFamily="2" charset="77"/>
              </a:rPr>
              <a:t>Gosec</a:t>
            </a:r>
            <a:r>
              <a:rPr lang="en-GB" sz="2200" dirty="0">
                <a:latin typeface="Work Sans" pitchFamily="2" charset="77"/>
              </a:rPr>
              <a:t>: Detect complex code patterns using semantic grep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 err="1">
                <a:latin typeface="Work Sans" pitchFamily="2" charset="77"/>
              </a:rPr>
              <a:t>Yoann</a:t>
            </a:r>
            <a:r>
              <a:rPr lang="en-GB" sz="2200" dirty="0">
                <a:latin typeface="Work Sans" pitchFamily="2" charset="77"/>
              </a:rPr>
              <a:t> </a:t>
            </a:r>
            <a:r>
              <a:rPr lang="en-GB" sz="2200" dirty="0" err="1">
                <a:latin typeface="Work Sans" pitchFamily="2" charset="77"/>
              </a:rPr>
              <a:t>Padioleau</a:t>
            </a:r>
            <a:endParaRPr lang="en-GB" sz="2200" dirty="0">
              <a:latin typeface="Work Sans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200" dirty="0">
                <a:latin typeface="Work Sans" pitchFamily="2" charset="77"/>
              </a:rPr>
              <a:t>Your announcements || Engineer lost &amp; found and Grab coffee/beer break [10 min]</a:t>
            </a: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Work Sans" pitchFamily="2" charset="7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200" dirty="0">
                <a:latin typeface="Work Sans" pitchFamily="2" charset="77"/>
              </a:rPr>
              <a:t>Microservices - The End of Software Design</a:t>
            </a:r>
            <a:br>
              <a:rPr lang="en-GB" sz="2200" dirty="0">
                <a:latin typeface="Work Sans" pitchFamily="2" charset="77"/>
              </a:rPr>
            </a:br>
            <a:r>
              <a:rPr lang="en-GB" sz="2200" dirty="0">
                <a:latin typeface="Work Sans" pitchFamily="2" charset="77"/>
              </a:rPr>
              <a:t>Ole </a:t>
            </a:r>
            <a:r>
              <a:rPr lang="en-GB" sz="2200" dirty="0" err="1">
                <a:latin typeface="Work Sans" pitchFamily="2" charset="77"/>
              </a:rPr>
              <a:t>Bulbuk</a:t>
            </a:r>
            <a:endParaRPr lang="en-GB" sz="22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000" dirty="0">
                <a:latin typeface="Work Sans" pitchFamily="2" charset="77"/>
              </a:rPr>
              <a:t>Twitter:</a:t>
            </a: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golangwaw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600" dirty="0">
                <a:latin typeface="Work Sans" pitchFamily="2" charset="77"/>
              </a:rPr>
              <a:t>@</a:t>
            </a:r>
            <a:r>
              <a:rPr lang="en-GB" sz="3600" dirty="0" err="1">
                <a:latin typeface="Work Sans" pitchFamily="2" charset="77"/>
              </a:rPr>
              <a:t>CracowGo</a:t>
            </a: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3200" dirty="0">
                <a:latin typeface="Work Sans" pitchFamily="2" charset="77"/>
              </a:rPr>
              <a:t>Slides: </a:t>
            </a:r>
            <a:r>
              <a:rPr lang="en-GB" sz="3200" dirty="0">
                <a:latin typeface="Work Sans" pitchFamily="2" charset="77"/>
                <a:hlinkClick r:id="rId2"/>
              </a:rPr>
              <a:t>https://github.com/golangpoland/meetup_golang_warsaw</a:t>
            </a:r>
            <a:endParaRPr lang="en-GB" sz="3200" dirty="0">
              <a:latin typeface="Work Sans" pitchFamily="2" charset="77"/>
            </a:endParaRPr>
          </a:p>
          <a:p>
            <a:pPr marL="0" indent="0">
              <a:buNone/>
            </a:pPr>
            <a:endParaRPr lang="en-GB" sz="36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36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Speakers wanted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3753852" y="5422900"/>
            <a:ext cx="4684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Please ask your colleages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PL" dirty="0">
                <a:latin typeface="Work Sans" pitchFamily="2" charset="77"/>
              </a:rPr>
              <a:t>Ideas? Shall we do sth different/new?</a:t>
            </a:r>
            <a:br>
              <a:rPr lang="en-PL" dirty="0">
                <a:latin typeface="Work Sans" pitchFamily="2" charset="77"/>
              </a:rPr>
            </a:br>
            <a:endParaRPr lang="en-PL" dirty="0">
              <a:latin typeface="Work Sa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6" y="1714500"/>
            <a:ext cx="463762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C0F3A-62FC-9E4C-826F-6D9A5D738CEE}"/>
              </a:ext>
            </a:extLst>
          </p:cNvPr>
          <p:cNvSpPr/>
          <p:nvPr/>
        </p:nvSpPr>
        <p:spPr>
          <a:xfrm>
            <a:off x="4217119" y="5504059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sz="3200" dirty="0">
                <a:latin typeface="Work Sans" pitchFamily="2" charset="77"/>
              </a:rPr>
              <a:t>It is your meetup.</a:t>
            </a:r>
            <a:endParaRPr lang="en-PL" sz="3200" dirty="0"/>
          </a:p>
        </p:txBody>
      </p:sp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136</Words>
  <Application>Microsoft Macintosh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Office Theme</vt:lpstr>
      <vt:lpstr>PowerPoint Presentation</vt:lpstr>
      <vt:lpstr>Agenda</vt:lpstr>
      <vt:lpstr>Questions?</vt:lpstr>
      <vt:lpstr>Good Questions/Answer  = JetBrain license</vt:lpstr>
      <vt:lpstr>Where to find us?</vt:lpstr>
      <vt:lpstr>Speakers wanted</vt:lpstr>
      <vt:lpstr>Ideas? Shall we do sth different/new?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127</cp:revision>
  <dcterms:created xsi:type="dcterms:W3CDTF">2020-03-29T14:33:04Z</dcterms:created>
  <dcterms:modified xsi:type="dcterms:W3CDTF">2020-09-28T15:16:12Z</dcterms:modified>
</cp:coreProperties>
</file>